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1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8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8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0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EF78-BCD9-4F82-92DA-F38167FE1FC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DE56-42AE-43B3-9142-5F6758A2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inyurl.com/hkuleadership-group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nyurl.com/hkuleadership-group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inyurl.com/hkuleadership-group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inyurl.com/hkuleadership-grou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inyurl.com/hkuleadership-group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tinyurl.com/hkuleadership-group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0300" y="1143000"/>
            <a:ext cx="10071100" cy="3784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Group Work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Check the QR code on your table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Keep track of your ideas on the Google Doc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15913"/>
            <a:ext cx="11201400" cy="815975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1: </a:t>
            </a:r>
            <a:r>
              <a:rPr lang="en-US" dirty="0">
                <a:hlinkClick r:id="rId2"/>
              </a:rPr>
              <a:t>http://tinyurl.com/hkuleadership-group1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50" y="1289844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14778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55600"/>
            <a:ext cx="11480800" cy="825500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</a:t>
            </a:r>
            <a:r>
              <a:rPr lang="en-US" dirty="0" smtClean="0"/>
              <a:t>2: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tinyurl.com/hkuleadership-group2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92" y="135309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809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55600"/>
            <a:ext cx="11480800" cy="825500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</a:t>
            </a:r>
            <a:r>
              <a:rPr lang="en-US" dirty="0" smtClean="0"/>
              <a:t>3: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tinyurl.com/hkuleadership-group3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682" y="151184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34958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55600"/>
            <a:ext cx="11480800" cy="825500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4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tinyurl.com/hkuleadership-group4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492" y="1731296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19533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55600"/>
            <a:ext cx="11480800" cy="825500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</a:t>
            </a:r>
            <a:r>
              <a:rPr lang="en-US" dirty="0" smtClean="0"/>
              <a:t>5: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tinyurl.com/hkuleadership-group5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0" y="1822736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1436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55600"/>
            <a:ext cx="11480800" cy="825500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Group </a:t>
            </a:r>
            <a:r>
              <a:rPr lang="en-US" dirty="0" smtClean="0"/>
              <a:t>6: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tinyurl.com/hkuleadership-group6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0" y="1548416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37171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37&quot;&gt;&lt;property id=&quot;20148&quot; value=&quot;5&quot;/&gt;&lt;property id=&quot;20300&quot; value=&quot;Slide 1 - &amp;quot;Group Work  Check the QR code on your table Keep track of your ideas on the Google Doc&amp;quot;&quot;/&gt;&lt;property id=&quot;20307&quot; value=&quot;258&quot;/&gt;&lt;/object&gt;&lt;object type=&quot;3&quot; unique_id=&quot;10204&quot;&gt;&lt;property id=&quot;20148&quot; value=&quot;5&quot;/&gt;&lt;property id=&quot;20300&quot; value=&quot;Slide 2 - &amp;quot;Group 1: http://tinyurl.com/hkuleadership-group1&amp;quot;&quot;/&gt;&lt;property id=&quot;20307&quot; value=&quot;263&quot;/&gt;&lt;/object&gt;&lt;object type=&quot;3&quot; unique_id=&quot;10205&quot;&gt;&lt;property id=&quot;20148&quot; value=&quot;5&quot;/&gt;&lt;property id=&quot;20300&quot; value=&quot;Slide 3 - &amp;quot;Group 2: http://tinyurl.com/hkuleadership-group2&amp;quot;&quot;/&gt;&lt;property id=&quot;20307&quot; value=&quot;264&quot;/&gt;&lt;/object&gt;&lt;object type=&quot;3&quot; unique_id=&quot;10206&quot;&gt;&lt;property id=&quot;20148&quot; value=&quot;5&quot;/&gt;&lt;property id=&quot;20300&quot; value=&quot;Slide 4 - &amp;quot;Group 3: http://tinyurl.com/hkuleadership-group3&amp;quot;&quot;/&gt;&lt;property id=&quot;20307&quot; value=&quot;265&quot;/&gt;&lt;/object&gt;&lt;object type=&quot;3&quot; unique_id=&quot;10207&quot;&gt;&lt;property id=&quot;20148&quot; value=&quot;5&quot;/&gt;&lt;property id=&quot;20300&quot; value=&quot;Slide 5 - &amp;quot;Group 4: http://tinyurl.com/hkuleadership-group4&amp;quot;&quot;/&gt;&lt;property id=&quot;20307&quot; value=&quot;266&quot;/&gt;&lt;/object&gt;&lt;object type=&quot;3&quot; unique_id=&quot;10208&quot;&gt;&lt;property id=&quot;20148&quot; value=&quot;5&quot;/&gt;&lt;property id=&quot;20300&quot; value=&quot;Slide 6 - &amp;quot;Group 5: http://tinyurl.com/hkuleadership-group5&amp;quot;&quot;/&gt;&lt;property id=&quot;20307&quot; value=&quot;267&quot;/&gt;&lt;/object&gt;&lt;object type=&quot;3&quot; unique_id=&quot;10209&quot;&gt;&lt;property id=&quot;20148&quot; value=&quot;5&quot;/&gt;&lt;property id=&quot;20300&quot; value=&quot;Slide 7 - &amp;quot;Group 6: http://tinyurl.com/hkuleadership-group6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Group Work  Check the QR code on your table Keep track of your ideas on the Google Doc</vt:lpstr>
      <vt:lpstr>Group 1: http://tinyurl.com/hkuleadership-group1</vt:lpstr>
      <vt:lpstr>Group 2: http://tinyurl.com/hkuleadership-group2</vt:lpstr>
      <vt:lpstr>Group 3: http://tinyurl.com/hkuleadership-group3</vt:lpstr>
      <vt:lpstr>Group 4: http://tinyurl.com/hkuleadership-group4</vt:lpstr>
      <vt:lpstr>Group 5: http://tinyurl.com/hkuleadership-group5</vt:lpstr>
      <vt:lpstr>Group 6: http://tinyurl.com/hkuleadership-group6</vt:lpstr>
    </vt:vector>
  </TitlesOfParts>
  <Company>The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 Kit Man</dc:creator>
  <cp:lastModifiedBy>CHAN Kit Man</cp:lastModifiedBy>
  <cp:revision>19</cp:revision>
  <dcterms:created xsi:type="dcterms:W3CDTF">2019-03-12T08:33:17Z</dcterms:created>
  <dcterms:modified xsi:type="dcterms:W3CDTF">2019-03-14T07:35:19Z</dcterms:modified>
</cp:coreProperties>
</file>