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89FFB-CB0A-4A09-9E84-E1FB276806B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56D9BA2-4F09-4C5F-B6B0-E4EAD0D2194F}">
      <dgm:prSet phldrT="[文字]"/>
      <dgm:spPr/>
      <dgm:t>
        <a:bodyPr/>
        <a:lstStyle/>
        <a:p>
          <a:r>
            <a:rPr lang="en-US" altLang="zh-TW" dirty="0" smtClean="0"/>
            <a:t>Strengths</a:t>
          </a:r>
          <a:endParaRPr lang="zh-TW" altLang="en-US" dirty="0"/>
        </a:p>
      </dgm:t>
    </dgm:pt>
    <dgm:pt modelId="{489A03CD-F359-42BC-A70E-B124E6277E0C}" type="parTrans" cxnId="{2C10575E-DEA4-4EC5-8514-E795B5270918}">
      <dgm:prSet/>
      <dgm:spPr/>
      <dgm:t>
        <a:bodyPr/>
        <a:lstStyle/>
        <a:p>
          <a:endParaRPr lang="zh-TW" altLang="en-US"/>
        </a:p>
      </dgm:t>
    </dgm:pt>
    <dgm:pt modelId="{5EDCE6F7-344E-4963-8260-80CD37C13BEE}" type="sibTrans" cxnId="{2C10575E-DEA4-4EC5-8514-E795B5270918}">
      <dgm:prSet/>
      <dgm:spPr/>
      <dgm:t>
        <a:bodyPr/>
        <a:lstStyle/>
        <a:p>
          <a:endParaRPr lang="zh-TW" altLang="en-US"/>
        </a:p>
      </dgm:t>
    </dgm:pt>
    <dgm:pt modelId="{F8D24D2E-3241-4295-A3FE-8EFADDC59FFE}">
      <dgm:prSet phldrT="[文字]"/>
      <dgm:spPr/>
      <dgm:t>
        <a:bodyPr/>
        <a:lstStyle/>
        <a:p>
          <a:r>
            <a:rPr lang="en-US" altLang="zh-TW" dirty="0" smtClean="0"/>
            <a:t>Weaknesses</a:t>
          </a:r>
          <a:endParaRPr lang="zh-TW" altLang="en-US" dirty="0"/>
        </a:p>
      </dgm:t>
    </dgm:pt>
    <dgm:pt modelId="{A27A1CDC-DEAE-43D3-8008-160EE150C7C3}" type="parTrans" cxnId="{A7535561-C308-4AE4-B604-1A72F7572FE1}">
      <dgm:prSet/>
      <dgm:spPr/>
      <dgm:t>
        <a:bodyPr/>
        <a:lstStyle/>
        <a:p>
          <a:endParaRPr lang="zh-TW" altLang="en-US"/>
        </a:p>
      </dgm:t>
    </dgm:pt>
    <dgm:pt modelId="{7059C8DF-F2C9-4AFE-A1B8-568C53EC37E6}" type="sibTrans" cxnId="{A7535561-C308-4AE4-B604-1A72F7572FE1}">
      <dgm:prSet/>
      <dgm:spPr/>
      <dgm:t>
        <a:bodyPr/>
        <a:lstStyle/>
        <a:p>
          <a:endParaRPr lang="zh-TW" altLang="en-US"/>
        </a:p>
      </dgm:t>
    </dgm:pt>
    <dgm:pt modelId="{AECBAD83-B9E0-4F15-B5AE-43B7C1D9C906}">
      <dgm:prSet phldrT="[文字]"/>
      <dgm:spPr/>
      <dgm:t>
        <a:bodyPr/>
        <a:lstStyle/>
        <a:p>
          <a:r>
            <a:rPr lang="en-US" altLang="zh-TW" dirty="0" smtClean="0"/>
            <a:t>Opportunities</a:t>
          </a:r>
          <a:endParaRPr lang="zh-TW" altLang="en-US" dirty="0"/>
        </a:p>
      </dgm:t>
    </dgm:pt>
    <dgm:pt modelId="{5728B3C2-2BAF-40A5-8E8B-2FBB2708D436}" type="parTrans" cxnId="{B93ACC59-D7D2-43D0-A825-B44A623341A1}">
      <dgm:prSet/>
      <dgm:spPr/>
      <dgm:t>
        <a:bodyPr/>
        <a:lstStyle/>
        <a:p>
          <a:endParaRPr lang="zh-TW" altLang="en-US"/>
        </a:p>
      </dgm:t>
    </dgm:pt>
    <dgm:pt modelId="{3B153CB3-5BC6-4CB5-852F-C656561845E9}" type="sibTrans" cxnId="{B93ACC59-D7D2-43D0-A825-B44A623341A1}">
      <dgm:prSet/>
      <dgm:spPr/>
      <dgm:t>
        <a:bodyPr/>
        <a:lstStyle/>
        <a:p>
          <a:endParaRPr lang="zh-TW" altLang="en-US"/>
        </a:p>
      </dgm:t>
    </dgm:pt>
    <dgm:pt modelId="{9EB43115-4E68-4DD7-A28F-F03B921D082D}">
      <dgm:prSet phldrT="[文字]"/>
      <dgm:spPr/>
      <dgm:t>
        <a:bodyPr/>
        <a:lstStyle/>
        <a:p>
          <a:r>
            <a:rPr lang="en-US" altLang="zh-TW" dirty="0" smtClean="0"/>
            <a:t>Threats</a:t>
          </a:r>
          <a:endParaRPr lang="zh-TW" altLang="en-US" dirty="0"/>
        </a:p>
      </dgm:t>
    </dgm:pt>
    <dgm:pt modelId="{B2A59E39-9CAA-47BC-BA14-33F579E7F527}" type="parTrans" cxnId="{0A8C211C-6250-4996-9C0F-8007821D3239}">
      <dgm:prSet/>
      <dgm:spPr/>
      <dgm:t>
        <a:bodyPr/>
        <a:lstStyle/>
        <a:p>
          <a:endParaRPr lang="zh-TW" altLang="en-US"/>
        </a:p>
      </dgm:t>
    </dgm:pt>
    <dgm:pt modelId="{A04C96F8-6531-497B-8860-B661F1B98516}" type="sibTrans" cxnId="{0A8C211C-6250-4996-9C0F-8007821D3239}">
      <dgm:prSet/>
      <dgm:spPr/>
      <dgm:t>
        <a:bodyPr/>
        <a:lstStyle/>
        <a:p>
          <a:endParaRPr lang="zh-TW" altLang="en-US"/>
        </a:p>
      </dgm:t>
    </dgm:pt>
    <dgm:pt modelId="{FC4D9B9C-3477-453E-98BF-59B0EFB0D93C}" type="pres">
      <dgm:prSet presAssocID="{91489FFB-CB0A-4A09-9E84-E1FB276806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923F570-4EF5-40CC-82B0-08A4C29B03F4}" type="pres">
      <dgm:prSet presAssocID="{956D9BA2-4F09-4C5F-B6B0-E4EAD0D2194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A923C0-0028-490B-970D-0B0A9198A869}" type="pres">
      <dgm:prSet presAssocID="{5EDCE6F7-344E-4963-8260-80CD37C13BEE}" presName="sibTrans" presStyleCnt="0"/>
      <dgm:spPr/>
      <dgm:t>
        <a:bodyPr/>
        <a:lstStyle/>
        <a:p>
          <a:endParaRPr lang="zh-TW" altLang="en-US"/>
        </a:p>
      </dgm:t>
    </dgm:pt>
    <dgm:pt modelId="{E901C3B8-E9D0-47C0-92F5-82DE2670A3E5}" type="pres">
      <dgm:prSet presAssocID="{F8D24D2E-3241-4295-A3FE-8EFADDC59F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A2A197-66A5-4CA5-9508-B0300810EC20}" type="pres">
      <dgm:prSet presAssocID="{7059C8DF-F2C9-4AFE-A1B8-568C53EC37E6}" presName="sibTrans" presStyleCnt="0"/>
      <dgm:spPr/>
      <dgm:t>
        <a:bodyPr/>
        <a:lstStyle/>
        <a:p>
          <a:endParaRPr lang="zh-TW" altLang="en-US"/>
        </a:p>
      </dgm:t>
    </dgm:pt>
    <dgm:pt modelId="{323DA5F7-4FB9-4028-BCDC-5DF31BD5D1E1}" type="pres">
      <dgm:prSet presAssocID="{AECBAD83-B9E0-4F15-B5AE-43B7C1D9C9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7F49E3-9F73-4FA4-A667-1FB529B75DEF}" type="pres">
      <dgm:prSet presAssocID="{3B153CB3-5BC6-4CB5-852F-C656561845E9}" presName="sibTrans" presStyleCnt="0"/>
      <dgm:spPr/>
      <dgm:t>
        <a:bodyPr/>
        <a:lstStyle/>
        <a:p>
          <a:endParaRPr lang="zh-TW" altLang="en-US"/>
        </a:p>
      </dgm:t>
    </dgm:pt>
    <dgm:pt modelId="{B802B33A-459A-4D76-89CB-2E144B965F42}" type="pres">
      <dgm:prSet presAssocID="{9EB43115-4E68-4DD7-A28F-F03B921D08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A8C211C-6250-4996-9C0F-8007821D3239}" srcId="{91489FFB-CB0A-4A09-9E84-E1FB276806BF}" destId="{9EB43115-4E68-4DD7-A28F-F03B921D082D}" srcOrd="3" destOrd="0" parTransId="{B2A59E39-9CAA-47BC-BA14-33F579E7F527}" sibTransId="{A04C96F8-6531-497B-8860-B661F1B98516}"/>
    <dgm:cxn modelId="{2C10575E-DEA4-4EC5-8514-E795B5270918}" srcId="{91489FFB-CB0A-4A09-9E84-E1FB276806BF}" destId="{956D9BA2-4F09-4C5F-B6B0-E4EAD0D2194F}" srcOrd="0" destOrd="0" parTransId="{489A03CD-F359-42BC-A70E-B124E6277E0C}" sibTransId="{5EDCE6F7-344E-4963-8260-80CD37C13BEE}"/>
    <dgm:cxn modelId="{B93ACC59-D7D2-43D0-A825-B44A623341A1}" srcId="{91489FFB-CB0A-4A09-9E84-E1FB276806BF}" destId="{AECBAD83-B9E0-4F15-B5AE-43B7C1D9C906}" srcOrd="2" destOrd="0" parTransId="{5728B3C2-2BAF-40A5-8E8B-2FBB2708D436}" sibTransId="{3B153CB3-5BC6-4CB5-852F-C656561845E9}"/>
    <dgm:cxn modelId="{6E2B4131-2BA2-4DDF-B89E-E4BA72AC05F7}" type="presOf" srcId="{956D9BA2-4F09-4C5F-B6B0-E4EAD0D2194F}" destId="{C923F570-4EF5-40CC-82B0-08A4C29B03F4}" srcOrd="0" destOrd="0" presId="urn:microsoft.com/office/officeart/2005/8/layout/default"/>
    <dgm:cxn modelId="{F8537CCA-EA60-493C-A739-945FDABEB1B5}" type="presOf" srcId="{AECBAD83-B9E0-4F15-B5AE-43B7C1D9C906}" destId="{323DA5F7-4FB9-4028-BCDC-5DF31BD5D1E1}" srcOrd="0" destOrd="0" presId="urn:microsoft.com/office/officeart/2005/8/layout/default"/>
    <dgm:cxn modelId="{A7535561-C308-4AE4-B604-1A72F7572FE1}" srcId="{91489FFB-CB0A-4A09-9E84-E1FB276806BF}" destId="{F8D24D2E-3241-4295-A3FE-8EFADDC59FFE}" srcOrd="1" destOrd="0" parTransId="{A27A1CDC-DEAE-43D3-8008-160EE150C7C3}" sibTransId="{7059C8DF-F2C9-4AFE-A1B8-568C53EC37E6}"/>
    <dgm:cxn modelId="{8EC5D282-B332-470F-B59F-DED186B98DFD}" type="presOf" srcId="{F8D24D2E-3241-4295-A3FE-8EFADDC59FFE}" destId="{E901C3B8-E9D0-47C0-92F5-82DE2670A3E5}" srcOrd="0" destOrd="0" presId="urn:microsoft.com/office/officeart/2005/8/layout/default"/>
    <dgm:cxn modelId="{D7E7C817-99B6-4D74-B323-2FD98B289AF9}" type="presOf" srcId="{91489FFB-CB0A-4A09-9E84-E1FB276806BF}" destId="{FC4D9B9C-3477-453E-98BF-59B0EFB0D93C}" srcOrd="0" destOrd="0" presId="urn:microsoft.com/office/officeart/2005/8/layout/default"/>
    <dgm:cxn modelId="{698F78A2-30D2-4D19-9EBA-F681B66C5872}" type="presOf" srcId="{9EB43115-4E68-4DD7-A28F-F03B921D082D}" destId="{B802B33A-459A-4D76-89CB-2E144B965F42}" srcOrd="0" destOrd="0" presId="urn:microsoft.com/office/officeart/2005/8/layout/default"/>
    <dgm:cxn modelId="{DE531FD4-A292-404C-A4CF-0B6526650207}" type="presParOf" srcId="{FC4D9B9C-3477-453E-98BF-59B0EFB0D93C}" destId="{C923F570-4EF5-40CC-82B0-08A4C29B03F4}" srcOrd="0" destOrd="0" presId="urn:microsoft.com/office/officeart/2005/8/layout/default"/>
    <dgm:cxn modelId="{487D48EE-6873-4E3B-898A-69FD6186E700}" type="presParOf" srcId="{FC4D9B9C-3477-453E-98BF-59B0EFB0D93C}" destId="{31A923C0-0028-490B-970D-0B0A9198A869}" srcOrd="1" destOrd="0" presId="urn:microsoft.com/office/officeart/2005/8/layout/default"/>
    <dgm:cxn modelId="{554BBEBF-81F3-4A9C-BB15-6C90654A7AB9}" type="presParOf" srcId="{FC4D9B9C-3477-453E-98BF-59B0EFB0D93C}" destId="{E901C3B8-E9D0-47C0-92F5-82DE2670A3E5}" srcOrd="2" destOrd="0" presId="urn:microsoft.com/office/officeart/2005/8/layout/default"/>
    <dgm:cxn modelId="{729B0FEC-E0FC-45E7-846D-13C3CF1969EC}" type="presParOf" srcId="{FC4D9B9C-3477-453E-98BF-59B0EFB0D93C}" destId="{34A2A197-66A5-4CA5-9508-B0300810EC20}" srcOrd="3" destOrd="0" presId="urn:microsoft.com/office/officeart/2005/8/layout/default"/>
    <dgm:cxn modelId="{E2858844-FA96-4474-B990-1ACD84FD4EAF}" type="presParOf" srcId="{FC4D9B9C-3477-453E-98BF-59B0EFB0D93C}" destId="{323DA5F7-4FB9-4028-BCDC-5DF31BD5D1E1}" srcOrd="4" destOrd="0" presId="urn:microsoft.com/office/officeart/2005/8/layout/default"/>
    <dgm:cxn modelId="{322A43E9-0655-4709-A987-87CE12981A1A}" type="presParOf" srcId="{FC4D9B9C-3477-453E-98BF-59B0EFB0D93C}" destId="{447F49E3-9F73-4FA4-A667-1FB529B75DEF}" srcOrd="5" destOrd="0" presId="urn:microsoft.com/office/officeart/2005/8/layout/default"/>
    <dgm:cxn modelId="{36A619CC-1E2E-4539-A386-ABF31416382A}" type="presParOf" srcId="{FC4D9B9C-3477-453E-98BF-59B0EFB0D93C}" destId="{B802B33A-459A-4D76-89CB-2E144B965F4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2CE5DE-A47B-4A9D-B62C-1A0BE1F20A63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9F3390F-2C9C-441F-BDD3-027CC2F340A4}">
      <dgm:prSet phldrT="[文字]"/>
      <dgm:spPr/>
      <dgm:t>
        <a:bodyPr/>
        <a:lstStyle/>
        <a:p>
          <a:r>
            <a:rPr lang="en-US" altLang="zh-TW" dirty="0" smtClean="0"/>
            <a:t>Overall</a:t>
          </a:r>
          <a:endParaRPr lang="zh-TW" altLang="en-US" dirty="0"/>
        </a:p>
      </dgm:t>
    </dgm:pt>
    <dgm:pt modelId="{737B2BD2-950C-4318-B8FA-25CBEB7552F2}" type="parTrans" cxnId="{15B003E6-37CF-41C8-B1DE-713BB5C4BDB1}">
      <dgm:prSet/>
      <dgm:spPr/>
      <dgm:t>
        <a:bodyPr/>
        <a:lstStyle/>
        <a:p>
          <a:endParaRPr lang="zh-TW" altLang="en-US"/>
        </a:p>
      </dgm:t>
    </dgm:pt>
    <dgm:pt modelId="{E129B040-5215-45A5-99C3-037542CBAADB}" type="sibTrans" cxnId="{15B003E6-37CF-41C8-B1DE-713BB5C4BDB1}">
      <dgm:prSet/>
      <dgm:spPr/>
      <dgm:t>
        <a:bodyPr/>
        <a:lstStyle/>
        <a:p>
          <a:endParaRPr lang="zh-TW" altLang="en-US"/>
        </a:p>
      </dgm:t>
    </dgm:pt>
    <dgm:pt modelId="{5FA8522F-BF4E-4E2D-BF42-C229AD1C666C}">
      <dgm:prSet phldrT="[文字]"/>
      <dgm:spPr/>
      <dgm:t>
        <a:bodyPr/>
        <a:lstStyle/>
        <a:p>
          <a:r>
            <a:rPr lang="en-US" altLang="zh-TW" dirty="0" smtClean="0"/>
            <a:t>From limited e-resources to resource sharing</a:t>
          </a:r>
          <a:endParaRPr lang="zh-TW" altLang="en-US" dirty="0"/>
        </a:p>
      </dgm:t>
    </dgm:pt>
    <dgm:pt modelId="{985A0800-8280-4AB3-8B96-FAEA538CBEFA}" type="parTrans" cxnId="{F7B9C08F-70AF-44F3-AF67-3DE6C042345E}">
      <dgm:prSet/>
      <dgm:spPr/>
      <dgm:t>
        <a:bodyPr/>
        <a:lstStyle/>
        <a:p>
          <a:endParaRPr lang="zh-TW" altLang="en-US"/>
        </a:p>
      </dgm:t>
    </dgm:pt>
    <dgm:pt modelId="{924A0336-648A-4DF6-A9E1-22AFA3AC1A8A}" type="sibTrans" cxnId="{F7B9C08F-70AF-44F3-AF67-3DE6C042345E}">
      <dgm:prSet/>
      <dgm:spPr/>
      <dgm:t>
        <a:bodyPr/>
        <a:lstStyle/>
        <a:p>
          <a:endParaRPr lang="zh-TW" altLang="en-US"/>
        </a:p>
      </dgm:t>
    </dgm:pt>
    <dgm:pt modelId="{3CB79CD9-FE1B-40F3-B5D8-6769C5CF0F08}">
      <dgm:prSet phldrT="[文字]"/>
      <dgm:spPr/>
      <dgm:t>
        <a:bodyPr/>
        <a:lstStyle/>
        <a:p>
          <a:r>
            <a:rPr lang="en-US" altLang="zh-TW" dirty="0" smtClean="0"/>
            <a:t>Collaborative technical services</a:t>
          </a:r>
          <a:endParaRPr lang="zh-TW" altLang="en-US" dirty="0"/>
        </a:p>
      </dgm:t>
    </dgm:pt>
    <dgm:pt modelId="{110E6905-79E9-4D7F-83CF-F1E4E92AE114}" type="parTrans" cxnId="{81ED318F-D08C-42A6-A231-48AAAA2B2C91}">
      <dgm:prSet/>
      <dgm:spPr/>
      <dgm:t>
        <a:bodyPr/>
        <a:lstStyle/>
        <a:p>
          <a:endParaRPr lang="zh-TW" altLang="en-US"/>
        </a:p>
      </dgm:t>
    </dgm:pt>
    <dgm:pt modelId="{FA960F64-3142-4E6C-A57C-8B8090123ADC}" type="sibTrans" cxnId="{81ED318F-D08C-42A6-A231-48AAAA2B2C91}">
      <dgm:prSet/>
      <dgm:spPr/>
      <dgm:t>
        <a:bodyPr/>
        <a:lstStyle/>
        <a:p>
          <a:endParaRPr lang="zh-TW" altLang="en-US"/>
        </a:p>
      </dgm:t>
    </dgm:pt>
    <dgm:pt modelId="{9B1198C7-64F4-45A7-B771-10BB6B7AF9E6}">
      <dgm:prSet phldrT="[文字]"/>
      <dgm:spPr/>
      <dgm:t>
        <a:bodyPr/>
        <a:lstStyle/>
        <a:p>
          <a:r>
            <a:rPr lang="en-US" altLang="zh-TW" dirty="0" smtClean="0"/>
            <a:t>Staffing</a:t>
          </a:r>
          <a:endParaRPr lang="zh-TW" altLang="en-US" dirty="0"/>
        </a:p>
      </dgm:t>
    </dgm:pt>
    <dgm:pt modelId="{260C508A-033E-4521-AD4A-2588F86AD8B3}" type="parTrans" cxnId="{26BCE885-626F-4BA1-BCFB-5A8357718971}">
      <dgm:prSet/>
      <dgm:spPr/>
      <dgm:t>
        <a:bodyPr/>
        <a:lstStyle/>
        <a:p>
          <a:endParaRPr lang="zh-TW" altLang="en-US"/>
        </a:p>
      </dgm:t>
    </dgm:pt>
    <dgm:pt modelId="{A3237156-964E-4E5F-B3C5-C8A53E940532}" type="sibTrans" cxnId="{26BCE885-626F-4BA1-BCFB-5A8357718971}">
      <dgm:prSet/>
      <dgm:spPr/>
      <dgm:t>
        <a:bodyPr/>
        <a:lstStyle/>
        <a:p>
          <a:endParaRPr lang="zh-TW" altLang="en-US"/>
        </a:p>
      </dgm:t>
    </dgm:pt>
    <dgm:pt modelId="{39A133DA-4AB5-4D5B-97DB-B7402DA8D0B7}">
      <dgm:prSet phldrT="[文字]"/>
      <dgm:spPr/>
      <dgm:t>
        <a:bodyPr/>
        <a:lstStyle/>
        <a:p>
          <a:r>
            <a:rPr lang="en-US" altLang="zh-TW" dirty="0" smtClean="0"/>
            <a:t>Encourage staffs to opt for early retirement</a:t>
          </a:r>
          <a:endParaRPr lang="zh-TW" altLang="en-US" dirty="0"/>
        </a:p>
      </dgm:t>
    </dgm:pt>
    <dgm:pt modelId="{218D2538-D19E-400B-95B3-982AB673E04D}" type="parTrans" cxnId="{CEE692E6-5DE5-42A1-BFD6-416B849ADF20}">
      <dgm:prSet/>
      <dgm:spPr/>
      <dgm:t>
        <a:bodyPr/>
        <a:lstStyle/>
        <a:p>
          <a:endParaRPr lang="zh-TW" altLang="en-US"/>
        </a:p>
      </dgm:t>
    </dgm:pt>
    <dgm:pt modelId="{5262BEDF-D5B9-4AC4-BC30-2EFED358F07F}" type="sibTrans" cxnId="{CEE692E6-5DE5-42A1-BFD6-416B849ADF20}">
      <dgm:prSet/>
      <dgm:spPr/>
      <dgm:t>
        <a:bodyPr/>
        <a:lstStyle/>
        <a:p>
          <a:endParaRPr lang="zh-TW" altLang="en-US"/>
        </a:p>
      </dgm:t>
    </dgm:pt>
    <dgm:pt modelId="{E207ACFE-C80D-4BE6-8DA3-C402BCA8CBD3}">
      <dgm:prSet phldrT="[文字]"/>
      <dgm:spPr/>
      <dgm:t>
        <a:bodyPr/>
        <a:lstStyle/>
        <a:p>
          <a:r>
            <a:rPr lang="en-US" altLang="zh-TW" dirty="0" smtClean="0"/>
            <a:t>Train staffs in English</a:t>
          </a:r>
          <a:endParaRPr lang="zh-TW" altLang="en-US" dirty="0"/>
        </a:p>
      </dgm:t>
    </dgm:pt>
    <dgm:pt modelId="{799A9383-DB03-4F84-AB48-FFA19D47B79D}" type="parTrans" cxnId="{E2AB5048-749A-488A-84E5-60855C066811}">
      <dgm:prSet/>
      <dgm:spPr/>
      <dgm:t>
        <a:bodyPr/>
        <a:lstStyle/>
        <a:p>
          <a:endParaRPr lang="zh-TW" altLang="en-US"/>
        </a:p>
      </dgm:t>
    </dgm:pt>
    <dgm:pt modelId="{2D0CEEA0-C9D2-411C-8A8E-9DFCCCECEDF7}" type="sibTrans" cxnId="{E2AB5048-749A-488A-84E5-60855C066811}">
      <dgm:prSet/>
      <dgm:spPr/>
      <dgm:t>
        <a:bodyPr/>
        <a:lstStyle/>
        <a:p>
          <a:endParaRPr lang="zh-TW" altLang="en-US"/>
        </a:p>
      </dgm:t>
    </dgm:pt>
    <dgm:pt modelId="{1BF523D9-0C4B-4A4F-8B40-B36093F10D74}">
      <dgm:prSet phldrT="[文字]"/>
      <dgm:spPr/>
      <dgm:t>
        <a:bodyPr/>
        <a:lstStyle/>
        <a:p>
          <a:r>
            <a:rPr lang="en-US" altLang="zh-TW" dirty="0" smtClean="0"/>
            <a:t>Apply open source to provide new services</a:t>
          </a:r>
          <a:endParaRPr lang="zh-TW" altLang="en-US" dirty="0"/>
        </a:p>
      </dgm:t>
    </dgm:pt>
    <dgm:pt modelId="{30816714-27B5-41D4-ACF0-CE12A748DDD7}" type="parTrans" cxnId="{15F26D2C-B5D0-4ED5-8843-E6BAC53073C7}">
      <dgm:prSet/>
      <dgm:spPr/>
      <dgm:t>
        <a:bodyPr/>
        <a:lstStyle/>
        <a:p>
          <a:endParaRPr lang="zh-TW" altLang="en-US"/>
        </a:p>
      </dgm:t>
    </dgm:pt>
    <dgm:pt modelId="{5129DB34-A50E-4963-8E5E-D2F794A3ADBD}" type="sibTrans" cxnId="{15F26D2C-B5D0-4ED5-8843-E6BAC53073C7}">
      <dgm:prSet/>
      <dgm:spPr/>
      <dgm:t>
        <a:bodyPr/>
        <a:lstStyle/>
        <a:p>
          <a:endParaRPr lang="zh-TW" altLang="en-US"/>
        </a:p>
      </dgm:t>
    </dgm:pt>
    <dgm:pt modelId="{2C85D19D-B5F5-4D1D-81D9-034F35258007}">
      <dgm:prSet phldrT="[文字]"/>
      <dgm:spPr/>
      <dgm:t>
        <a:bodyPr/>
        <a:lstStyle/>
        <a:p>
          <a:r>
            <a:rPr lang="en-US" altLang="zh-TW" dirty="0" smtClean="0"/>
            <a:t>Restructure or reorganize staff</a:t>
          </a:r>
          <a:endParaRPr lang="zh-TW" altLang="en-US" dirty="0"/>
        </a:p>
      </dgm:t>
    </dgm:pt>
    <dgm:pt modelId="{8B969E59-22A5-41FA-97C3-D436891D3D5C}" type="parTrans" cxnId="{831B72F8-922B-496D-BD20-EF8C34AD40A4}">
      <dgm:prSet/>
      <dgm:spPr/>
      <dgm:t>
        <a:bodyPr/>
        <a:lstStyle/>
        <a:p>
          <a:endParaRPr lang="zh-TW" altLang="en-US"/>
        </a:p>
      </dgm:t>
    </dgm:pt>
    <dgm:pt modelId="{35013715-F58C-461F-91C9-AA959C62AF73}" type="sibTrans" cxnId="{831B72F8-922B-496D-BD20-EF8C34AD40A4}">
      <dgm:prSet/>
      <dgm:spPr/>
      <dgm:t>
        <a:bodyPr/>
        <a:lstStyle/>
        <a:p>
          <a:endParaRPr lang="zh-TW" altLang="en-US"/>
        </a:p>
      </dgm:t>
    </dgm:pt>
    <dgm:pt modelId="{4861D331-BA5A-412F-8660-27034FFC7AC8}">
      <dgm:prSet phldrT="[文字]"/>
      <dgm:spPr/>
      <dgm:t>
        <a:bodyPr/>
        <a:lstStyle/>
        <a:p>
          <a:r>
            <a:rPr lang="en-US" altLang="zh-TW" dirty="0" smtClean="0"/>
            <a:t>Train staffs to offer new services</a:t>
          </a:r>
          <a:endParaRPr lang="zh-TW" altLang="en-US" dirty="0"/>
        </a:p>
      </dgm:t>
    </dgm:pt>
    <dgm:pt modelId="{A755F48C-E3AA-4B59-A238-2D556D7BA47E}" type="parTrans" cxnId="{97C0654F-C8DB-4042-8C70-A31DAF188B8D}">
      <dgm:prSet/>
      <dgm:spPr/>
      <dgm:t>
        <a:bodyPr/>
        <a:lstStyle/>
        <a:p>
          <a:endParaRPr lang="zh-TW" altLang="en-US"/>
        </a:p>
      </dgm:t>
    </dgm:pt>
    <dgm:pt modelId="{ABEC0639-86AC-4948-966C-8FCE62788583}" type="sibTrans" cxnId="{97C0654F-C8DB-4042-8C70-A31DAF188B8D}">
      <dgm:prSet/>
      <dgm:spPr/>
      <dgm:t>
        <a:bodyPr/>
        <a:lstStyle/>
        <a:p>
          <a:endParaRPr lang="zh-TW" altLang="en-US"/>
        </a:p>
      </dgm:t>
    </dgm:pt>
    <dgm:pt modelId="{1C35BA27-B647-472C-89A8-67FBE3CE5123}" type="pres">
      <dgm:prSet presAssocID="{152CE5DE-A47B-4A9D-B62C-1A0BE1F20A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A4BE10E-C091-47DB-8A1A-0E2539A0A9D7}" type="pres">
      <dgm:prSet presAssocID="{79F3390F-2C9C-441F-BDD3-027CC2F340A4}" presName="linNode" presStyleCnt="0"/>
      <dgm:spPr/>
    </dgm:pt>
    <dgm:pt modelId="{EE59CB40-718F-4579-84F2-4FCEBB78E0C4}" type="pres">
      <dgm:prSet presAssocID="{79F3390F-2C9C-441F-BDD3-027CC2F340A4}" presName="parentShp" presStyleLbl="node1" presStyleIdx="0" presStyleCnt="2" custScaleX="503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1ACFC0-E761-48B6-AD31-BF8BBB12E84E}" type="pres">
      <dgm:prSet presAssocID="{79F3390F-2C9C-441F-BDD3-027CC2F340A4}" presName="childShp" presStyleLbl="bgAccFollowNode1" presStyleIdx="0" presStyleCnt="2" custScaleX="1353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F3D971-1110-4A93-B280-E4743B004AD2}" type="pres">
      <dgm:prSet presAssocID="{E129B040-5215-45A5-99C3-037542CBAADB}" presName="spacing" presStyleCnt="0"/>
      <dgm:spPr/>
    </dgm:pt>
    <dgm:pt modelId="{50F221A7-4B03-46AD-A8C6-6DBD960728DD}" type="pres">
      <dgm:prSet presAssocID="{9B1198C7-64F4-45A7-B771-10BB6B7AF9E6}" presName="linNode" presStyleCnt="0"/>
      <dgm:spPr/>
    </dgm:pt>
    <dgm:pt modelId="{93F5A05C-7E1A-4003-B883-291B2C03CA3C}" type="pres">
      <dgm:prSet presAssocID="{9B1198C7-64F4-45A7-B771-10BB6B7AF9E6}" presName="parentShp" presStyleLbl="node1" presStyleIdx="1" presStyleCnt="2" custScaleX="503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C0CEA2-F338-4B10-98CD-84E4B775BFAF}" type="pres">
      <dgm:prSet presAssocID="{9B1198C7-64F4-45A7-B771-10BB6B7AF9E6}" presName="childShp" presStyleLbl="bgAccFollowNode1" presStyleIdx="1" presStyleCnt="2" custScaleX="13238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14F54D6-1A94-4132-8453-9851EC027A2C}" type="presOf" srcId="{4861D331-BA5A-412F-8660-27034FFC7AC8}" destId="{35C0CEA2-F338-4B10-98CD-84E4B775BFAF}" srcOrd="0" destOrd="2" presId="urn:microsoft.com/office/officeart/2005/8/layout/vList6"/>
    <dgm:cxn modelId="{15F26D2C-B5D0-4ED5-8843-E6BAC53073C7}" srcId="{79F3390F-2C9C-441F-BDD3-027CC2F340A4}" destId="{1BF523D9-0C4B-4A4F-8B40-B36093F10D74}" srcOrd="2" destOrd="0" parTransId="{30816714-27B5-41D4-ACF0-CE12A748DDD7}" sibTransId="{5129DB34-A50E-4963-8E5E-D2F794A3ADBD}"/>
    <dgm:cxn modelId="{E3384FE8-1547-44DC-AD71-B53E6D7B4628}" type="presOf" srcId="{39A133DA-4AB5-4D5B-97DB-B7402DA8D0B7}" destId="{35C0CEA2-F338-4B10-98CD-84E4B775BFAF}" srcOrd="0" destOrd="0" presId="urn:microsoft.com/office/officeart/2005/8/layout/vList6"/>
    <dgm:cxn modelId="{86395904-26E1-458D-854C-CCF568551B81}" type="presOf" srcId="{152CE5DE-A47B-4A9D-B62C-1A0BE1F20A63}" destId="{1C35BA27-B647-472C-89A8-67FBE3CE5123}" srcOrd="0" destOrd="0" presId="urn:microsoft.com/office/officeart/2005/8/layout/vList6"/>
    <dgm:cxn modelId="{26BCE885-626F-4BA1-BCFB-5A8357718971}" srcId="{152CE5DE-A47B-4A9D-B62C-1A0BE1F20A63}" destId="{9B1198C7-64F4-45A7-B771-10BB6B7AF9E6}" srcOrd="1" destOrd="0" parTransId="{260C508A-033E-4521-AD4A-2588F86AD8B3}" sibTransId="{A3237156-964E-4E5F-B3C5-C8A53E940532}"/>
    <dgm:cxn modelId="{8E300DED-3451-45FC-B3C1-D6218DBB7BE4}" type="presOf" srcId="{1BF523D9-0C4B-4A4F-8B40-B36093F10D74}" destId="{6F1ACFC0-E761-48B6-AD31-BF8BBB12E84E}" srcOrd="0" destOrd="2" presId="urn:microsoft.com/office/officeart/2005/8/layout/vList6"/>
    <dgm:cxn modelId="{80C287E0-F748-4AEC-9653-FD2650F2E8B0}" type="presOf" srcId="{2C85D19D-B5F5-4D1D-81D9-034F35258007}" destId="{35C0CEA2-F338-4B10-98CD-84E4B775BFAF}" srcOrd="0" destOrd="1" presId="urn:microsoft.com/office/officeart/2005/8/layout/vList6"/>
    <dgm:cxn modelId="{72941408-B01C-4959-AA1C-762EF3004262}" type="presOf" srcId="{E207ACFE-C80D-4BE6-8DA3-C402BCA8CBD3}" destId="{35C0CEA2-F338-4B10-98CD-84E4B775BFAF}" srcOrd="0" destOrd="3" presId="urn:microsoft.com/office/officeart/2005/8/layout/vList6"/>
    <dgm:cxn modelId="{E2AB5048-749A-488A-84E5-60855C066811}" srcId="{9B1198C7-64F4-45A7-B771-10BB6B7AF9E6}" destId="{E207ACFE-C80D-4BE6-8DA3-C402BCA8CBD3}" srcOrd="3" destOrd="0" parTransId="{799A9383-DB03-4F84-AB48-FFA19D47B79D}" sibTransId="{2D0CEEA0-C9D2-411C-8A8E-9DFCCCECEDF7}"/>
    <dgm:cxn modelId="{CEE692E6-5DE5-42A1-BFD6-416B849ADF20}" srcId="{9B1198C7-64F4-45A7-B771-10BB6B7AF9E6}" destId="{39A133DA-4AB5-4D5B-97DB-B7402DA8D0B7}" srcOrd="0" destOrd="0" parTransId="{218D2538-D19E-400B-95B3-982AB673E04D}" sibTransId="{5262BEDF-D5B9-4AC4-BC30-2EFED358F07F}"/>
    <dgm:cxn modelId="{7FFE1ED6-3743-43FE-82BC-F3278B49BE40}" type="presOf" srcId="{79F3390F-2C9C-441F-BDD3-027CC2F340A4}" destId="{EE59CB40-718F-4579-84F2-4FCEBB78E0C4}" srcOrd="0" destOrd="0" presId="urn:microsoft.com/office/officeart/2005/8/layout/vList6"/>
    <dgm:cxn modelId="{83670E24-63F2-4704-9382-08B3CCADB8C0}" type="presOf" srcId="{3CB79CD9-FE1B-40F3-B5D8-6769C5CF0F08}" destId="{6F1ACFC0-E761-48B6-AD31-BF8BBB12E84E}" srcOrd="0" destOrd="1" presId="urn:microsoft.com/office/officeart/2005/8/layout/vList6"/>
    <dgm:cxn modelId="{1C094900-024A-48E7-A71B-E4C79D7B625A}" type="presOf" srcId="{5FA8522F-BF4E-4E2D-BF42-C229AD1C666C}" destId="{6F1ACFC0-E761-48B6-AD31-BF8BBB12E84E}" srcOrd="0" destOrd="0" presId="urn:microsoft.com/office/officeart/2005/8/layout/vList6"/>
    <dgm:cxn modelId="{97C0654F-C8DB-4042-8C70-A31DAF188B8D}" srcId="{9B1198C7-64F4-45A7-B771-10BB6B7AF9E6}" destId="{4861D331-BA5A-412F-8660-27034FFC7AC8}" srcOrd="2" destOrd="0" parTransId="{A755F48C-E3AA-4B59-A238-2D556D7BA47E}" sibTransId="{ABEC0639-86AC-4948-966C-8FCE62788583}"/>
    <dgm:cxn modelId="{15B003E6-37CF-41C8-B1DE-713BB5C4BDB1}" srcId="{152CE5DE-A47B-4A9D-B62C-1A0BE1F20A63}" destId="{79F3390F-2C9C-441F-BDD3-027CC2F340A4}" srcOrd="0" destOrd="0" parTransId="{737B2BD2-950C-4318-B8FA-25CBEB7552F2}" sibTransId="{E129B040-5215-45A5-99C3-037542CBAADB}"/>
    <dgm:cxn modelId="{831B72F8-922B-496D-BD20-EF8C34AD40A4}" srcId="{9B1198C7-64F4-45A7-B771-10BB6B7AF9E6}" destId="{2C85D19D-B5F5-4D1D-81D9-034F35258007}" srcOrd="1" destOrd="0" parTransId="{8B969E59-22A5-41FA-97C3-D436891D3D5C}" sibTransId="{35013715-F58C-461F-91C9-AA959C62AF73}"/>
    <dgm:cxn modelId="{81ED318F-D08C-42A6-A231-48AAAA2B2C91}" srcId="{79F3390F-2C9C-441F-BDD3-027CC2F340A4}" destId="{3CB79CD9-FE1B-40F3-B5D8-6769C5CF0F08}" srcOrd="1" destOrd="0" parTransId="{110E6905-79E9-4D7F-83CF-F1E4E92AE114}" sibTransId="{FA960F64-3142-4E6C-A57C-8B8090123ADC}"/>
    <dgm:cxn modelId="{E1EBFB6E-CA5F-44A5-9417-7D12E36A04BB}" type="presOf" srcId="{9B1198C7-64F4-45A7-B771-10BB6B7AF9E6}" destId="{93F5A05C-7E1A-4003-B883-291B2C03CA3C}" srcOrd="0" destOrd="0" presId="urn:microsoft.com/office/officeart/2005/8/layout/vList6"/>
    <dgm:cxn modelId="{F7B9C08F-70AF-44F3-AF67-3DE6C042345E}" srcId="{79F3390F-2C9C-441F-BDD3-027CC2F340A4}" destId="{5FA8522F-BF4E-4E2D-BF42-C229AD1C666C}" srcOrd="0" destOrd="0" parTransId="{985A0800-8280-4AB3-8B96-FAEA538CBEFA}" sibTransId="{924A0336-648A-4DF6-A9E1-22AFA3AC1A8A}"/>
    <dgm:cxn modelId="{14E0D81B-2189-4F6A-9B41-623523136E14}" type="presParOf" srcId="{1C35BA27-B647-472C-89A8-67FBE3CE5123}" destId="{AA4BE10E-C091-47DB-8A1A-0E2539A0A9D7}" srcOrd="0" destOrd="0" presId="urn:microsoft.com/office/officeart/2005/8/layout/vList6"/>
    <dgm:cxn modelId="{48680F41-59E1-4B4F-988E-6864014A8B22}" type="presParOf" srcId="{AA4BE10E-C091-47DB-8A1A-0E2539A0A9D7}" destId="{EE59CB40-718F-4579-84F2-4FCEBB78E0C4}" srcOrd="0" destOrd="0" presId="urn:microsoft.com/office/officeart/2005/8/layout/vList6"/>
    <dgm:cxn modelId="{EEDAB19C-3FA7-4B71-BDF8-978FF1206FD9}" type="presParOf" srcId="{AA4BE10E-C091-47DB-8A1A-0E2539A0A9D7}" destId="{6F1ACFC0-E761-48B6-AD31-BF8BBB12E84E}" srcOrd="1" destOrd="0" presId="urn:microsoft.com/office/officeart/2005/8/layout/vList6"/>
    <dgm:cxn modelId="{B1DFD8F0-9A20-46DC-AA32-D461C68DFA0A}" type="presParOf" srcId="{1C35BA27-B647-472C-89A8-67FBE3CE5123}" destId="{31F3D971-1110-4A93-B280-E4743B004AD2}" srcOrd="1" destOrd="0" presId="urn:microsoft.com/office/officeart/2005/8/layout/vList6"/>
    <dgm:cxn modelId="{3B924193-55D4-42B0-93AD-9022ED8F615A}" type="presParOf" srcId="{1C35BA27-B647-472C-89A8-67FBE3CE5123}" destId="{50F221A7-4B03-46AD-A8C6-6DBD960728DD}" srcOrd="2" destOrd="0" presId="urn:microsoft.com/office/officeart/2005/8/layout/vList6"/>
    <dgm:cxn modelId="{D21167DD-43FC-4007-94ED-C13D64A1CDC0}" type="presParOf" srcId="{50F221A7-4B03-46AD-A8C6-6DBD960728DD}" destId="{93F5A05C-7E1A-4003-B883-291B2C03CA3C}" srcOrd="0" destOrd="0" presId="urn:microsoft.com/office/officeart/2005/8/layout/vList6"/>
    <dgm:cxn modelId="{74DB4F63-6326-4CBA-90F6-A5A5F1CE1E81}" type="presParOf" srcId="{50F221A7-4B03-46AD-A8C6-6DBD960728DD}" destId="{35C0CEA2-F338-4B10-98CD-84E4B775BFA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23F570-4EF5-40CC-82B0-08A4C29B03F4}">
      <dsp:nvSpPr>
        <dsp:cNvPr id="0" name=""/>
        <dsp:cNvSpPr/>
      </dsp:nvSpPr>
      <dsp:spPr>
        <a:xfrm>
          <a:off x="570607" y="694"/>
          <a:ext cx="3375421" cy="20252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900" kern="1200" dirty="0" smtClean="0"/>
            <a:t>Strengths</a:t>
          </a:r>
          <a:endParaRPr lang="zh-TW" altLang="en-US" sz="3900" kern="1200" dirty="0"/>
        </a:p>
      </dsp:txBody>
      <dsp:txXfrm>
        <a:off x="570607" y="694"/>
        <a:ext cx="3375421" cy="2025253"/>
      </dsp:txXfrm>
    </dsp:sp>
    <dsp:sp modelId="{E901C3B8-E9D0-47C0-92F5-82DE2670A3E5}">
      <dsp:nvSpPr>
        <dsp:cNvPr id="0" name=""/>
        <dsp:cNvSpPr/>
      </dsp:nvSpPr>
      <dsp:spPr>
        <a:xfrm>
          <a:off x="4283571" y="694"/>
          <a:ext cx="3375421" cy="20252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900" kern="1200" dirty="0" smtClean="0"/>
            <a:t>Weaknesses</a:t>
          </a:r>
          <a:endParaRPr lang="zh-TW" altLang="en-US" sz="3900" kern="1200" dirty="0"/>
        </a:p>
      </dsp:txBody>
      <dsp:txXfrm>
        <a:off x="4283571" y="694"/>
        <a:ext cx="3375421" cy="2025253"/>
      </dsp:txXfrm>
    </dsp:sp>
    <dsp:sp modelId="{323DA5F7-4FB9-4028-BCDC-5DF31BD5D1E1}">
      <dsp:nvSpPr>
        <dsp:cNvPr id="0" name=""/>
        <dsp:cNvSpPr/>
      </dsp:nvSpPr>
      <dsp:spPr>
        <a:xfrm>
          <a:off x="570607" y="2363489"/>
          <a:ext cx="3375421" cy="20252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900" kern="1200" dirty="0" smtClean="0"/>
            <a:t>Opportunities</a:t>
          </a:r>
          <a:endParaRPr lang="zh-TW" altLang="en-US" sz="3900" kern="1200" dirty="0"/>
        </a:p>
      </dsp:txBody>
      <dsp:txXfrm>
        <a:off x="570607" y="2363489"/>
        <a:ext cx="3375421" cy="2025253"/>
      </dsp:txXfrm>
    </dsp:sp>
    <dsp:sp modelId="{B802B33A-459A-4D76-89CB-2E144B965F42}">
      <dsp:nvSpPr>
        <dsp:cNvPr id="0" name=""/>
        <dsp:cNvSpPr/>
      </dsp:nvSpPr>
      <dsp:spPr>
        <a:xfrm>
          <a:off x="4283571" y="2363489"/>
          <a:ext cx="3375421" cy="20252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900" kern="1200" dirty="0" smtClean="0"/>
            <a:t>Threats</a:t>
          </a:r>
          <a:endParaRPr lang="zh-TW" altLang="en-US" sz="3900" kern="1200" dirty="0"/>
        </a:p>
      </dsp:txBody>
      <dsp:txXfrm>
        <a:off x="4283571" y="2363489"/>
        <a:ext cx="3375421" cy="20252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ACFC0-E761-48B6-AD31-BF8BBB12E84E}">
      <dsp:nvSpPr>
        <dsp:cNvPr id="0" name=""/>
        <dsp:cNvSpPr/>
      </dsp:nvSpPr>
      <dsp:spPr>
        <a:xfrm>
          <a:off x="1636645" y="535"/>
          <a:ext cx="6590765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From limited e-resources to resource sharing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Collaborative technical services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Apply open source to provide new services</a:t>
          </a:r>
          <a:endParaRPr lang="zh-TW" altLang="en-US" sz="2300" kern="1200" dirty="0"/>
        </a:p>
      </dsp:txBody>
      <dsp:txXfrm>
        <a:off x="1636645" y="535"/>
        <a:ext cx="6590765" cy="2089697"/>
      </dsp:txXfrm>
    </dsp:sp>
    <dsp:sp modelId="{EE59CB40-718F-4579-84F2-4FCEBB78E0C4}">
      <dsp:nvSpPr>
        <dsp:cNvPr id="0" name=""/>
        <dsp:cNvSpPr/>
      </dsp:nvSpPr>
      <dsp:spPr>
        <a:xfrm>
          <a:off x="2189" y="535"/>
          <a:ext cx="1634456" cy="20896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900" kern="1200" dirty="0" smtClean="0"/>
            <a:t>Overall</a:t>
          </a:r>
          <a:endParaRPr lang="zh-TW" altLang="en-US" sz="2900" kern="1200" dirty="0"/>
        </a:p>
      </dsp:txBody>
      <dsp:txXfrm>
        <a:off x="2189" y="535"/>
        <a:ext cx="1634456" cy="2089697"/>
      </dsp:txXfrm>
    </dsp:sp>
    <dsp:sp modelId="{35C0CEA2-F338-4B10-98CD-84E4B775BFAF}">
      <dsp:nvSpPr>
        <dsp:cNvPr id="0" name=""/>
        <dsp:cNvSpPr/>
      </dsp:nvSpPr>
      <dsp:spPr>
        <a:xfrm>
          <a:off x="1674978" y="2299203"/>
          <a:ext cx="6536754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2615671"/>
            <a:satOff val="-9408"/>
            <a:lumOff val="102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15671"/>
              <a:satOff val="-9408"/>
              <a:lumOff val="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Encourage staffs to opt for early retirement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Restructure or reorganize staff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Train staffs to offer new services</a:t>
          </a:r>
          <a:endParaRPr lang="zh-TW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300" kern="1200" dirty="0" smtClean="0"/>
            <a:t>Train staffs in English</a:t>
          </a:r>
          <a:endParaRPr lang="zh-TW" altLang="en-US" sz="2300" kern="1200" dirty="0"/>
        </a:p>
      </dsp:txBody>
      <dsp:txXfrm>
        <a:off x="1674978" y="2299203"/>
        <a:ext cx="6536754" cy="2089697"/>
      </dsp:txXfrm>
    </dsp:sp>
    <dsp:sp modelId="{93F5A05C-7E1A-4003-B883-291B2C03CA3C}">
      <dsp:nvSpPr>
        <dsp:cNvPr id="0" name=""/>
        <dsp:cNvSpPr/>
      </dsp:nvSpPr>
      <dsp:spPr>
        <a:xfrm>
          <a:off x="17866" y="2299203"/>
          <a:ext cx="1657112" cy="2089697"/>
        </a:xfrm>
        <a:prstGeom prst="round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900" kern="1200" dirty="0" smtClean="0"/>
            <a:t>Staffing</a:t>
          </a:r>
          <a:endParaRPr lang="zh-TW" altLang="en-US" sz="2900" kern="1200" dirty="0"/>
        </a:p>
      </dsp:txBody>
      <dsp:txXfrm>
        <a:off x="17866" y="2299203"/>
        <a:ext cx="1657112" cy="2089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FC132-C014-4CA0-BEED-20EF6F18FC12}" type="datetimeFigureOut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F2477-0D79-4CA6-9A64-09F7F36B0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2477-0D79-4CA6-9A64-09F7F36B0D5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76361-DC15-402D-8724-3147B27B8D18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7D76-C474-4851-91A2-95954C460BC1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9B3E-9D62-4095-B1D9-6173CABCFCB2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28AF-91CF-4D5A-A2DD-B923B5A9C5CF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DE3C-96C8-4A7A-AC71-96ED565D9F64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B5D3-2285-46E7-9A2B-0DD410631081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68D6-D286-4C41-8662-8A4A39DA9827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6656-B3B9-4B2C-8D87-47CA6DAB1D58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D001-2373-42D4-A5B1-B930BE8227DC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53A4-34F7-4C35-9C58-81AE76664483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9924-FF62-49D5-AAB0-18FAFDDA05C9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5D94E-BAA8-4822-A528-E35DCC5DA263}" type="datetime1">
              <a:rPr lang="zh-TW" altLang="en-US" smtClean="0"/>
              <a:pPr/>
              <a:t>2013/5/13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90416-DA49-4BC3-BD4E-3C81441464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5656" y="1916832"/>
            <a:ext cx="6840760" cy="1296144"/>
          </a:xfrm>
        </p:spPr>
        <p:txBody>
          <a:bodyPr/>
          <a:lstStyle/>
          <a:p>
            <a:r>
              <a:rPr lang="en-US" altLang="zh-TW" b="1" dirty="0" smtClean="0"/>
              <a:t>Group 4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992552"/>
          </a:xfrm>
        </p:spPr>
        <p:txBody>
          <a:bodyPr/>
          <a:lstStyle/>
          <a:p>
            <a:r>
              <a:rPr lang="en-US" altLang="zh-TW" dirty="0" smtClean="0"/>
              <a:t>May 13, 2013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331640" y="4437112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Members:  </a:t>
            </a:r>
            <a:r>
              <a:rPr lang="en-US" altLang="zh-TW" sz="2000" dirty="0" err="1" smtClean="0"/>
              <a:t>Shamsudin</a:t>
            </a:r>
            <a:r>
              <a:rPr lang="en-US" altLang="zh-TW" sz="2000" dirty="0" smtClean="0"/>
              <a:t> IBRAHIM        LEE Cheng </a:t>
            </a:r>
            <a:r>
              <a:rPr lang="en-US" altLang="zh-TW" sz="2000" dirty="0" err="1" smtClean="0"/>
              <a:t>Ean</a:t>
            </a:r>
            <a:r>
              <a:rPr lang="en-US" altLang="zh-TW" sz="2000" dirty="0" smtClean="0"/>
              <a:t>  </a:t>
            </a:r>
          </a:p>
          <a:p>
            <a:r>
              <a:rPr lang="en-US" altLang="zh-TW" sz="2000" dirty="0" smtClean="0"/>
              <a:t>                    LI </a:t>
            </a:r>
            <a:r>
              <a:rPr lang="en-US" altLang="zh-TW" sz="2000" dirty="0" err="1" smtClean="0"/>
              <a:t>Wanyue</a:t>
            </a:r>
            <a:r>
              <a:rPr lang="en-US" altLang="zh-TW" sz="2000" dirty="0" smtClean="0"/>
              <a:t>                          WONG Cho </a:t>
            </a:r>
            <a:r>
              <a:rPr lang="en-US" altLang="zh-TW" sz="2000" dirty="0" err="1" smtClean="0"/>
              <a:t>Chuen</a:t>
            </a:r>
            <a:r>
              <a:rPr lang="en-US" altLang="zh-TW" sz="2000" dirty="0" smtClean="0"/>
              <a:t>     </a:t>
            </a:r>
          </a:p>
          <a:p>
            <a:r>
              <a:rPr lang="en-US" altLang="zh-TW" sz="2000" dirty="0" smtClean="0"/>
              <a:t>                    YAO </a:t>
            </a:r>
            <a:r>
              <a:rPr lang="en-US" altLang="zh-TW" sz="2000" dirty="0" err="1" smtClean="0"/>
              <a:t>XiaoXia</a:t>
            </a:r>
            <a:r>
              <a:rPr lang="en-US" altLang="zh-TW" sz="2000" dirty="0" smtClean="0"/>
              <a:t>       YU Ti      ZENG Shan    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Action Plan for 1st </a:t>
            </a:r>
            <a:r>
              <a:rPr lang="en-US" altLang="zh-TW" b="1" dirty="0" smtClean="0"/>
              <a:t>year</a:t>
            </a:r>
            <a:endParaRPr lang="zh-TW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US" altLang="zh-TW" sz="2800" b="1" dirty="0" smtClean="0"/>
              <a:t>Training and development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Train staffs in self skills and area of responsibilities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On the job training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Mentoring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Attachment and internship programs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Attend conferences and seminars outside of the library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Organized talks and workshops in the library</a:t>
            </a:r>
          </a:p>
          <a:p>
            <a:r>
              <a:rPr lang="en-US" altLang="zh-TW" sz="2800" b="1" dirty="0" smtClean="0"/>
              <a:t>Recruit new staffs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Hire 10 staffs with IT skills and English proficiency</a:t>
            </a:r>
            <a:endParaRPr lang="en-US" altLang="zh-TW" b="1" dirty="0" smtClean="0"/>
          </a:p>
          <a:p>
            <a:r>
              <a:rPr lang="en-US" altLang="zh-TW" sz="2800" b="1" dirty="0" smtClean="0"/>
              <a:t>Restructure the organization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dirty="0" smtClean="0"/>
              <a:t>Some staffs may exchange job duties</a:t>
            </a:r>
          </a:p>
          <a:p>
            <a:pPr lvl="1">
              <a:buFont typeface="Wingdings" pitchFamily="2" charset="2"/>
              <a:buChar char="ü"/>
            </a:pPr>
            <a:endParaRPr lang="en-US" altLang="zh-TW" dirty="0" smtClean="0"/>
          </a:p>
          <a:p>
            <a:pPr lvl="1">
              <a:buFont typeface="Wingdings" pitchFamily="2" charset="2"/>
              <a:buChar char="ü"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Action Pla</a:t>
            </a:r>
            <a:r>
              <a:rPr lang="en-US" altLang="zh-TW" b="1" dirty="0" smtClean="0"/>
              <a:t>n for </a:t>
            </a:r>
            <a:r>
              <a:rPr lang="en-US" altLang="zh-TW" b="1" dirty="0" smtClean="0"/>
              <a:t>2nd </a:t>
            </a:r>
            <a:r>
              <a:rPr lang="en-US" altLang="zh-TW" b="1" dirty="0" smtClean="0"/>
              <a:t>year</a:t>
            </a:r>
            <a:endParaRPr lang="zh-TW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 smtClean="0"/>
              <a:t>Continue training and development</a:t>
            </a:r>
          </a:p>
          <a:p>
            <a:r>
              <a:rPr lang="en-US" altLang="zh-TW" b="1" dirty="0" smtClean="0"/>
              <a:t>Build an evaluation system</a:t>
            </a:r>
          </a:p>
          <a:p>
            <a:r>
              <a:rPr lang="en-US" altLang="zh-TW" b="1" dirty="0" smtClean="0"/>
              <a:t>Implement a recognition and reward scheme</a:t>
            </a:r>
          </a:p>
          <a:p>
            <a:r>
              <a:rPr lang="en-US" altLang="zh-TW" b="1" dirty="0" smtClean="0"/>
              <a:t>Staffing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Ask about 5 senior staffs to retire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Ask those staffs (about 5) without learning motivation to leave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Recruit 6 new professional staffs with subject knowledge</a:t>
            </a:r>
          </a:p>
          <a:p>
            <a:r>
              <a:rPr lang="en-US" altLang="zh-TW" b="1" dirty="0" smtClean="0"/>
              <a:t>New services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1900" dirty="0" smtClean="0"/>
              <a:t>Catalog English materials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1900" dirty="0" smtClean="0"/>
              <a:t>Provide Information literacy programs</a:t>
            </a:r>
          </a:p>
          <a:p>
            <a:r>
              <a:rPr lang="en-US" altLang="zh-TW" b="1" dirty="0" smtClean="0"/>
              <a:t>Cooperate with other 5 university libraries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Host seminars to share work knowledge and experience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Action Plan for 3</a:t>
            </a:r>
            <a:r>
              <a:rPr lang="en-US" altLang="zh-TW" b="1" baseline="30000" dirty="0" smtClean="0"/>
              <a:t>rd</a:t>
            </a:r>
            <a:r>
              <a:rPr lang="en-US" altLang="zh-TW" b="1" dirty="0" smtClean="0"/>
              <a:t> </a:t>
            </a:r>
            <a:r>
              <a:rPr lang="en-US" altLang="zh-TW" b="1" dirty="0" smtClean="0"/>
              <a:t>year</a:t>
            </a:r>
            <a:endParaRPr lang="zh-TW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92500"/>
          </a:bodyPr>
          <a:lstStyle/>
          <a:p>
            <a:r>
              <a:rPr lang="en-US" altLang="zh-TW" b="1" dirty="0" smtClean="0"/>
              <a:t>Continue training and development</a:t>
            </a:r>
          </a:p>
          <a:p>
            <a:r>
              <a:rPr lang="en-US" altLang="zh-TW" b="1" dirty="0" smtClean="0"/>
              <a:t>Restructure the salary scheme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Including benefits and compensations</a:t>
            </a:r>
          </a:p>
          <a:p>
            <a:r>
              <a:rPr lang="en-US" altLang="zh-TW" b="1" dirty="0" smtClean="0"/>
              <a:t>Staffing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Promote those who have demonstrated abilities based on the results of evaluation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Suggest to</a:t>
            </a:r>
            <a:r>
              <a:rPr lang="en-US" altLang="zh-TW" sz="2200" dirty="0" smtClean="0"/>
              <a:t> </a:t>
            </a:r>
            <a:r>
              <a:rPr lang="en-US" altLang="zh-TW" sz="2200" dirty="0" smtClean="0"/>
              <a:t>staffs (about 5</a:t>
            </a:r>
            <a:r>
              <a:rPr lang="en-US" altLang="zh-TW" sz="2200" dirty="0" smtClean="0"/>
              <a:t>) who </a:t>
            </a:r>
            <a:r>
              <a:rPr lang="en-US" altLang="zh-TW" sz="2200" dirty="0" smtClean="0"/>
              <a:t>cannot meet the requirements of evaluation to leave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2200" dirty="0" smtClean="0"/>
              <a:t>Recruit 5 new professional staffs</a:t>
            </a:r>
          </a:p>
          <a:p>
            <a:r>
              <a:rPr lang="en-US" altLang="zh-TW" b="1" dirty="0" smtClean="0"/>
              <a:t>New Services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 sz="1900" dirty="0" smtClean="0"/>
              <a:t>Upgrade library system…</a:t>
            </a:r>
          </a:p>
          <a:p>
            <a:r>
              <a:rPr lang="en-US" altLang="zh-TW" b="1" dirty="0" smtClean="0"/>
              <a:t>Continue cooperating with other university libraries</a:t>
            </a:r>
            <a:endParaRPr lang="zh-TW" altLang="en-US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Staffing statistics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294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656184"/>
                <a:gridCol w="1512168"/>
                <a:gridCol w="1440160"/>
                <a:gridCol w="1450504"/>
              </a:tblGrid>
              <a:tr h="82350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Year 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Year 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Year 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Total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82350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Recruit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21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823509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Retire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-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823509">
                <a:tc>
                  <a:txBody>
                    <a:bodyPr/>
                    <a:lstStyle/>
                    <a:p>
                      <a:r>
                        <a:rPr lang="en-US" altLang="zh-TW" sz="2400" baseline="0" dirty="0" smtClean="0"/>
                        <a:t>Removed position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-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67544" y="530120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Notes: </a:t>
            </a:r>
          </a:p>
          <a:p>
            <a:pPr marL="342900" indent="-342900">
              <a:buAutoNum type="arabicPeriod"/>
            </a:pPr>
            <a:r>
              <a:rPr lang="en-US" altLang="zh-TW" dirty="0" smtClean="0"/>
              <a:t>Total number of the staff is 70</a:t>
            </a:r>
          </a:p>
          <a:p>
            <a:pPr marL="342900" indent="-342900">
              <a:buAutoNum type="arabicPeriod"/>
            </a:pPr>
            <a:r>
              <a:rPr lang="en-US" altLang="zh-TW" dirty="0" smtClean="0"/>
              <a:t>professional staffs=27; IT staffs with English proficiency=10; Support staffs=33</a:t>
            </a:r>
          </a:p>
          <a:p>
            <a:pPr marL="342900" indent="-342900">
              <a:buAutoNum type="arabicPeriod"/>
            </a:pPr>
            <a:r>
              <a:rPr lang="en-US" altLang="zh-TW" dirty="0" smtClean="0"/>
              <a:t>Ration between professional and support staffs improve to 1:1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772400" cy="1362456"/>
          </a:xfrm>
        </p:spPr>
        <p:txBody>
          <a:bodyPr/>
          <a:lstStyle/>
          <a:p>
            <a:pPr algn="ctr"/>
            <a:r>
              <a:rPr lang="en-US" altLang="zh-TW" dirty="0" smtClean="0"/>
              <a:t>Q &amp; A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9552" y="3717032"/>
            <a:ext cx="7772400" cy="1001400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/>
              <a:t>Thanks for your listening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0416-DA49-4BC3-BD4E-3C814414649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SWOT Analysis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Strengths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648" y="1600200"/>
            <a:ext cx="835184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Reserves the </a:t>
            </a:r>
            <a:r>
              <a:rPr lang="en-US" altLang="zh-TW" dirty="0"/>
              <a:t>world’s largest  shale </a:t>
            </a:r>
            <a:r>
              <a:rPr lang="en-US" altLang="zh-TW" dirty="0" smtClean="0"/>
              <a:t>gas in the country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400 </a:t>
            </a:r>
            <a:r>
              <a:rPr lang="en-US" altLang="zh-TW" dirty="0"/>
              <a:t>years of </a:t>
            </a:r>
            <a:r>
              <a:rPr lang="en-US" altLang="zh-TW" dirty="0" smtClean="0"/>
              <a:t>history of the library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3,000 </a:t>
            </a:r>
            <a:r>
              <a:rPr lang="en-US" altLang="zh-TW" dirty="0"/>
              <a:t>strong </a:t>
            </a:r>
            <a:r>
              <a:rPr lang="en-US" altLang="zh-TW" dirty="0" smtClean="0"/>
              <a:t>faculty in the library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en-US" altLang="zh-TW" dirty="0"/>
              <a:t>A</a:t>
            </a:r>
            <a:r>
              <a:rPr lang="en-US" altLang="zh-TW" baseline="0" dirty="0" smtClean="0">
                <a:latin typeface="+mn-lt"/>
                <a:ea typeface="+mn-ea"/>
              </a:rPr>
              <a:t>verage staff with good performance</a:t>
            </a:r>
          </a:p>
          <a:p>
            <a:pPr>
              <a:buFont typeface="Wingdings" pitchFamily="2" charset="2"/>
              <a:buChar char="Ø"/>
            </a:pPr>
            <a:r>
              <a:rPr lang="en-US" altLang="zh-TW" baseline="0" dirty="0" smtClean="0">
                <a:latin typeface="+mn-lt"/>
                <a:ea typeface="+mn-ea"/>
              </a:rPr>
              <a:t>36 staffs hold university degree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The library has h</a:t>
            </a:r>
            <a:r>
              <a:rPr lang="en-US" altLang="zh-TW" baseline="0" dirty="0" smtClean="0">
                <a:latin typeface="+mn-lt"/>
                <a:ea typeface="+mn-ea"/>
              </a:rPr>
              <a:t>ard-working, self-motivated, loyal,</a:t>
            </a:r>
            <a:r>
              <a:rPr lang="en-US" altLang="zh-TW" dirty="0" smtClean="0">
                <a:latin typeface="+mn-lt"/>
                <a:ea typeface="+mn-ea"/>
              </a:rPr>
              <a:t> and committed </a:t>
            </a:r>
            <a:r>
              <a:rPr lang="en-US" altLang="zh-TW" baseline="0" dirty="0" smtClean="0">
                <a:latin typeface="+mn-lt"/>
                <a:ea typeface="+mn-ea"/>
              </a:rPr>
              <a:t>staffs</a:t>
            </a:r>
            <a:endParaRPr lang="zh-TW" altLang="en-US" dirty="0" smtClean="0">
              <a:latin typeface="+mn-lt"/>
              <a:ea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Weaknesses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Close </a:t>
            </a:r>
            <a:r>
              <a:rPr lang="en-US" altLang="zh-TW" dirty="0"/>
              <a:t>door policy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/>
              <a:t>L</a:t>
            </a:r>
            <a:r>
              <a:rPr lang="en-US" altLang="zh-TW" dirty="0" smtClean="0"/>
              <a:t>ag </a:t>
            </a:r>
            <a:r>
              <a:rPr lang="en-US" altLang="zh-TW" dirty="0"/>
              <a:t>behind in development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/>
              <a:t>L</a:t>
            </a:r>
            <a:r>
              <a:rPr lang="en-US" altLang="zh-TW" dirty="0" smtClean="0"/>
              <a:t>imited </a:t>
            </a:r>
            <a:r>
              <a:rPr lang="en-US" altLang="zh-TW" dirty="0"/>
              <a:t>electronic </a:t>
            </a:r>
            <a:r>
              <a:rPr lang="en-US" altLang="zh-TW" dirty="0" smtClean="0"/>
              <a:t>resources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Technology is out of dated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AUL is not collaborative and even snobbish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Average age of staff is 45 years old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Foreign language skills are not existent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Less percentage of professional staffs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Limited budget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Opportunities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New king with open door policy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New director from US with lots of working experience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New possibility of new funding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Gifts, proposals, ideas and English books from all over the world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Additional budget for staffing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Training and development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Staffs with university degree maybe easier to develop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New director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Self-motivated and hard-working staffs</a:t>
            </a:r>
          </a:p>
          <a:p>
            <a:pPr>
              <a:buFont typeface="Wingdings" pitchFamily="2" charset="2"/>
              <a:buChar char="Ø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Threats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New director may not be familiar with the library and the country being away from the country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Staff may not cooperate and embrace changes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Other university libraries may not want to cooperate with AUL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800" dirty="0" smtClean="0"/>
              <a:t>Senior staffs may not want to pick up new knowledge, skills and technology</a:t>
            </a:r>
          </a:p>
          <a:p>
            <a:pPr>
              <a:buNone/>
            </a:pPr>
            <a:endParaRPr lang="en-US" altLang="zh-TW" sz="2800" dirty="0"/>
          </a:p>
          <a:p>
            <a:pPr>
              <a:buFont typeface="Wingdings" pitchFamily="2" charset="2"/>
              <a:buChar char="Ø"/>
            </a:pPr>
            <a:endParaRPr lang="en-US" altLang="zh-TW" sz="2800" dirty="0" smtClean="0"/>
          </a:p>
          <a:p>
            <a:pPr>
              <a:buFont typeface="Wingdings" pitchFamily="2" charset="2"/>
              <a:buChar char="Ø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From weaknesses to opportunities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Mission</a:t>
            </a:r>
            <a:endParaRPr lang="zh-TW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Establish a learning library for providing emerging services for the research and learning community.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Strategic goals</a:t>
            </a:r>
            <a:endParaRPr lang="zh-TW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Create a learning climate in the library</a:t>
            </a:r>
          </a:p>
          <a:p>
            <a:r>
              <a:rPr lang="en-US" altLang="zh-TW" sz="3200" dirty="0" smtClean="0"/>
              <a:t>Enhance the skills and competencies of staffs</a:t>
            </a:r>
          </a:p>
          <a:p>
            <a:r>
              <a:rPr lang="en-US" altLang="zh-TW" sz="3200" dirty="0" smtClean="0"/>
              <a:t>Build an evaluation and incentive system</a:t>
            </a:r>
          </a:p>
          <a:p>
            <a:r>
              <a:rPr lang="en-US" altLang="zh-TW" sz="3200" dirty="0" smtClean="0"/>
              <a:t>Reengineer the organization</a:t>
            </a:r>
          </a:p>
          <a:p>
            <a:r>
              <a:rPr lang="en-US" altLang="zh-TW" sz="3200" dirty="0" smtClean="0"/>
              <a:t>Provide new services</a:t>
            </a:r>
          </a:p>
          <a:p>
            <a:r>
              <a:rPr lang="en-US" altLang="zh-TW" sz="3200" dirty="0" smtClean="0"/>
              <a:t>Cooperate </a:t>
            </a:r>
            <a:r>
              <a:rPr lang="en-US" altLang="zh-TW" sz="3200" dirty="0" smtClean="0"/>
              <a:t>with other university libraries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90416-DA49-4BC3-BD4E-3C814414649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600</Words>
  <Application>Microsoft Office PowerPoint</Application>
  <PresentationFormat>如螢幕大小 (4:3)</PresentationFormat>
  <Paragraphs>154</Paragraphs>
  <Slides>14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流線</vt:lpstr>
      <vt:lpstr>Group 4</vt:lpstr>
      <vt:lpstr>SWOT Analysis</vt:lpstr>
      <vt:lpstr>Strengths</vt:lpstr>
      <vt:lpstr>Weaknesses</vt:lpstr>
      <vt:lpstr>Opportunities</vt:lpstr>
      <vt:lpstr>Threats</vt:lpstr>
      <vt:lpstr>From weaknesses to opportunities</vt:lpstr>
      <vt:lpstr>Mission</vt:lpstr>
      <vt:lpstr>Strategic goals</vt:lpstr>
      <vt:lpstr>Action Plan for 1st year</vt:lpstr>
      <vt:lpstr>Action Plan for 2nd year</vt:lpstr>
      <vt:lpstr>Action Plan for 3rd year</vt:lpstr>
      <vt:lpstr>Staffing statistics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4</dc:title>
  <dc:creator>tiyu</dc:creator>
  <cp:lastModifiedBy>tiyu</cp:lastModifiedBy>
  <cp:revision>73</cp:revision>
  <dcterms:created xsi:type="dcterms:W3CDTF">2013-05-12T07:35:09Z</dcterms:created>
  <dcterms:modified xsi:type="dcterms:W3CDTF">2013-05-13T06:17:31Z</dcterms:modified>
</cp:coreProperties>
</file>